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81" r:id="rId24"/>
    <p:sldId id="285" r:id="rId25"/>
    <p:sldId id="286" r:id="rId26"/>
    <p:sldId id="284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ira Sans" panose="020B05030500000200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Muli" panose="02000503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9D"/>
    <a:srgbClr val="007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3315D-C6D2-4557-BA1E-786B917EAC30}" v="207" dt="2020-11-30T20:57:23.939"/>
  </p1510:revLst>
</p1510:revInfo>
</file>

<file path=ppt/tableStyles.xml><?xml version="1.0" encoding="utf-8"?>
<a:tblStyleLst xmlns:a="http://schemas.openxmlformats.org/drawingml/2006/main" def="{251ED391-7AFC-48A7-A4B9-76D2FAC59A13}">
  <a:tblStyle styleId="{251ED391-7AFC-48A7-A4B9-76D2FAC59A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2281b2f5_1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2281b2f5_15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77b0d5050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77b0d5050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34e78a211_76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134e78a211_76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2;p16">
            <a:extLst>
              <a:ext uri="{FF2B5EF4-FFF2-40B4-BE49-F238E27FC236}">
                <a16:creationId xmlns:a16="http://schemas.microsoft.com/office/drawing/2014/main" id="{8CB1E4E4-2D6A-4F3F-AB29-C747442CD607}"/>
              </a:ext>
            </a:extLst>
          </p:cNvPr>
          <p:cNvSpPr/>
          <p:nvPr userDrawn="1"/>
        </p:nvSpPr>
        <p:spPr>
          <a:xfrm>
            <a:off x="2380200" y="-1"/>
            <a:ext cx="6763800" cy="5005277"/>
          </a:xfrm>
          <a:prstGeom prst="rect">
            <a:avLst/>
          </a:prstGeom>
          <a:solidFill>
            <a:schemeClr val="bg1"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3077609" y="335198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7A71">
              <a:alpha val="6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028700" y="497357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A99D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chemeClr val="bg1"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A99D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chemeClr val="bg1"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chemeClr val="bg1"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A99D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  <a:sym typeface="Muli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fonts.google.com/specimen/Fira+Sa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077607" y="335198"/>
            <a:ext cx="5439071" cy="3067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007A7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Esse é seu Slide inicial, insira seu título aqui</a:t>
            </a:r>
            <a:br>
              <a:rPr lang="pt-BR" sz="3200" dirty="0">
                <a:solidFill>
                  <a:srgbClr val="007A7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t-BR" sz="2000" b="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 primeiro slide é obrigatório, o restante é opcional.</a:t>
            </a:r>
            <a:endParaRPr sz="3200" b="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453EB68D-49AE-47BC-83D9-23AF947A6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477" y="1584927"/>
            <a:ext cx="2566930" cy="1306312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6A576D01-2465-4AC1-BA2C-F9212F65B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53" y="3870608"/>
            <a:ext cx="6767548" cy="12728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10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title" idx="4294967295"/>
          </p:nvPr>
        </p:nvSpPr>
        <p:spPr>
          <a:xfrm>
            <a:off x="2695074" y="1642921"/>
            <a:ext cx="3753853" cy="1857659"/>
          </a:xfrm>
          <a:prstGeom prst="rect">
            <a:avLst/>
          </a:prstGeom>
          <a:solidFill>
            <a:srgbClr val="00A99D">
              <a:alpha val="75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Fira Sans" panose="020B0503050000020004" pitchFamily="34" charset="0"/>
                <a:ea typeface="Fira Sans" panose="020B0503050000020004" pitchFamily="34" charset="0"/>
              </a:rPr>
              <a:t>Quer causar impacto?</a:t>
            </a:r>
            <a:endParaRPr b="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" panose="020B0503050000020004" pitchFamily="34" charset="0"/>
                <a:ea typeface="Fira Sans" panose="020B0503050000020004" pitchFamily="34" charset="0"/>
              </a:rPr>
              <a:t>USE GRANDES IMAGENS</a:t>
            </a:r>
            <a:endParaRPr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778615-A0FB-47E3-A940-3F5009D584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6940"/>
            <a:ext cx="1347537" cy="903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USE GRÁFICOS PARA EXPLICAR IDEIAS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11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3265050" y="1665625"/>
            <a:ext cx="2613900" cy="2613900"/>
          </a:xfrm>
          <a:prstGeom prst="donut">
            <a:avLst>
              <a:gd name="adj" fmla="val 8161"/>
            </a:avLst>
          </a:prstGeom>
          <a:solidFill>
            <a:schemeClr val="bg1">
              <a:lumMod val="5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Cinza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5322450" y="1665625"/>
            <a:ext cx="2613900" cy="2613900"/>
          </a:xfrm>
          <a:prstGeom prst="donut">
            <a:avLst>
              <a:gd name="adj" fmla="val 8161"/>
            </a:avLst>
          </a:prstGeom>
          <a:solidFill>
            <a:schemeClr val="tx1">
              <a:alpha val="53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Preto</a:t>
            </a:r>
            <a:endParaRPr sz="1800" b="1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12076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A99D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Verde</a:t>
            </a:r>
            <a:endParaRPr sz="18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77541EA-75A6-4890-82C3-A5F283AB33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016" y="4749850"/>
            <a:ext cx="1187596" cy="393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USE INFOGRÁFICOS PARA EXPÔR DADOS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Fira Sans" panose="020B0503050000020004" pitchFamily="34" charset="0"/>
                <a:ea typeface="Fira Sans" panose="020B0503050000020004" pitchFamily="34" charset="0"/>
              </a:rPr>
              <a:t>12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1978345" y="1423474"/>
            <a:ext cx="5201700" cy="8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634"/>
                </a:moveTo>
                <a:cubicBezTo>
                  <a:pt x="10197" y="31315"/>
                  <a:pt x="20394" y="60996"/>
                  <a:pt x="30296" y="69425"/>
                </a:cubicBezTo>
                <a:cubicBezTo>
                  <a:pt x="40197" y="77854"/>
                  <a:pt x="49506" y="63507"/>
                  <a:pt x="59407" y="52208"/>
                </a:cubicBezTo>
                <a:cubicBezTo>
                  <a:pt x="69308" y="40910"/>
                  <a:pt x="79605" y="-9663"/>
                  <a:pt x="89703" y="1634"/>
                </a:cubicBezTo>
                <a:cubicBezTo>
                  <a:pt x="99802" y="12933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19050" cap="flat" cmpd="sng">
            <a:solidFill>
              <a:srgbClr val="00B2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978345" y="1423475"/>
            <a:ext cx="447900" cy="1712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5"/>
          <p:cNvSpPr/>
          <p:nvPr/>
        </p:nvSpPr>
        <p:spPr>
          <a:xfrm flipH="1">
            <a:off x="1535853" y="1423475"/>
            <a:ext cx="447900" cy="1712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3262288" y="1899280"/>
            <a:ext cx="447600" cy="12453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5"/>
          <p:cNvSpPr/>
          <p:nvPr/>
        </p:nvSpPr>
        <p:spPr>
          <a:xfrm flipH="1">
            <a:off x="2818998" y="1899280"/>
            <a:ext cx="447600" cy="12453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542979" y="1764468"/>
            <a:ext cx="447600" cy="1379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5"/>
          <p:cNvSpPr/>
          <p:nvPr/>
        </p:nvSpPr>
        <p:spPr>
          <a:xfrm flipH="1">
            <a:off x="4099688" y="1764468"/>
            <a:ext cx="447600" cy="1379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5828721" y="1423475"/>
            <a:ext cx="447300" cy="1712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5"/>
          <p:cNvSpPr/>
          <p:nvPr/>
        </p:nvSpPr>
        <p:spPr>
          <a:xfrm flipH="1">
            <a:off x="5385343" y="1423475"/>
            <a:ext cx="447300" cy="1712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7161184" y="2204422"/>
            <a:ext cx="447000" cy="9279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5"/>
          <p:cNvSpPr/>
          <p:nvPr/>
        </p:nvSpPr>
        <p:spPr>
          <a:xfrm flipH="1">
            <a:off x="6717806" y="2204422"/>
            <a:ext cx="447000" cy="9279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1535700" y="3220930"/>
            <a:ext cx="896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00B2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87%</a:t>
            </a:r>
            <a:endParaRPr lang="en" sz="1800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595959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Enter text here. </a:t>
            </a:r>
            <a:endParaRPr sz="12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1" name="Google Shape;231;p35">
            <a:extLst>
              <a:ext uri="{FF2B5EF4-FFF2-40B4-BE49-F238E27FC236}">
                <a16:creationId xmlns:a16="http://schemas.microsoft.com/office/drawing/2014/main" id="{1ED2149D-5784-4BCE-8526-5179C5EDA929}"/>
              </a:ext>
            </a:extLst>
          </p:cNvPr>
          <p:cNvSpPr/>
          <p:nvPr/>
        </p:nvSpPr>
        <p:spPr>
          <a:xfrm>
            <a:off x="2813788" y="3220930"/>
            <a:ext cx="896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00B2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87%</a:t>
            </a:r>
            <a:endParaRPr lang="en" sz="1800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595959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Enter text here. </a:t>
            </a:r>
            <a:endParaRPr sz="12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2" name="Google Shape;231;p35">
            <a:extLst>
              <a:ext uri="{FF2B5EF4-FFF2-40B4-BE49-F238E27FC236}">
                <a16:creationId xmlns:a16="http://schemas.microsoft.com/office/drawing/2014/main" id="{58F6979E-AE1A-4466-85ED-31EA1FA7E51E}"/>
              </a:ext>
            </a:extLst>
          </p:cNvPr>
          <p:cNvSpPr/>
          <p:nvPr/>
        </p:nvSpPr>
        <p:spPr>
          <a:xfrm>
            <a:off x="4091876" y="3167112"/>
            <a:ext cx="896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00B2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87%</a:t>
            </a:r>
            <a:endParaRPr lang="en" sz="1800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595959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Enter text here. </a:t>
            </a:r>
            <a:endParaRPr sz="12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3" name="Google Shape;231;p35">
            <a:extLst>
              <a:ext uri="{FF2B5EF4-FFF2-40B4-BE49-F238E27FC236}">
                <a16:creationId xmlns:a16="http://schemas.microsoft.com/office/drawing/2014/main" id="{9EAD2CB9-6997-409E-95A9-20FCEC5281DF}"/>
              </a:ext>
            </a:extLst>
          </p:cNvPr>
          <p:cNvSpPr/>
          <p:nvPr/>
        </p:nvSpPr>
        <p:spPr>
          <a:xfrm>
            <a:off x="5369964" y="3220930"/>
            <a:ext cx="896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00B2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87%</a:t>
            </a:r>
            <a:endParaRPr lang="en" sz="1800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595959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Enter text here. </a:t>
            </a:r>
            <a:endParaRPr sz="12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4" name="Google Shape;231;p35">
            <a:extLst>
              <a:ext uri="{FF2B5EF4-FFF2-40B4-BE49-F238E27FC236}">
                <a16:creationId xmlns:a16="http://schemas.microsoft.com/office/drawing/2014/main" id="{9C713A14-08FB-463E-B861-722FDC0AA061}"/>
              </a:ext>
            </a:extLst>
          </p:cNvPr>
          <p:cNvSpPr/>
          <p:nvPr/>
        </p:nvSpPr>
        <p:spPr>
          <a:xfrm>
            <a:off x="6648052" y="3220930"/>
            <a:ext cx="896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rgbClr val="00B2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87%</a:t>
            </a:r>
            <a:endParaRPr lang="en" sz="1800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rgbClr val="595959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Enter text here. </a:t>
            </a:r>
            <a:endParaRPr sz="12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pic>
        <p:nvPicPr>
          <p:cNvPr id="25" name="Imagem 24" descr="Logotipo&#10;&#10;Descrição gerada automaticamente">
            <a:extLst>
              <a:ext uri="{FF2B5EF4-FFF2-40B4-BE49-F238E27FC236}">
                <a16:creationId xmlns:a16="http://schemas.microsoft.com/office/drawing/2014/main" id="{B771ED2E-373C-4943-8EE1-66A4C486E5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397" y="4704625"/>
            <a:ext cx="1187596" cy="3936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/>
          <p:nvPr/>
        </p:nvSpPr>
        <p:spPr>
          <a:xfrm>
            <a:off x="5093088" y="1571081"/>
            <a:ext cx="2202600" cy="51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9619"/>
                </a:moveTo>
                <a:lnTo>
                  <a:pt x="111205" y="0"/>
                </a:lnTo>
                <a:lnTo>
                  <a:pt x="93550" y="0"/>
                </a:lnTo>
                <a:lnTo>
                  <a:pt x="0" y="761"/>
                </a:lnTo>
                <a:lnTo>
                  <a:pt x="0" y="120000"/>
                </a:lnTo>
                <a:lnTo>
                  <a:pt x="104495" y="118985"/>
                </a:lnTo>
                <a:lnTo>
                  <a:pt x="111205" y="118985"/>
                </a:lnTo>
                <a:lnTo>
                  <a:pt x="120000" y="59619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939962" y="1249500"/>
            <a:ext cx="2478000" cy="43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525" y="0"/>
                </a:moveTo>
                <a:lnTo>
                  <a:pt x="28525" y="0"/>
                </a:lnTo>
                <a:lnTo>
                  <a:pt x="9548" y="0"/>
                </a:lnTo>
                <a:lnTo>
                  <a:pt x="0" y="60000"/>
                </a:lnTo>
                <a:lnTo>
                  <a:pt x="9548" y="120000"/>
                </a:lnTo>
                <a:lnTo>
                  <a:pt x="14597" y="120000"/>
                </a:lnTo>
                <a:lnTo>
                  <a:pt x="285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28525" y="0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1721201" y="2087884"/>
            <a:ext cx="21021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925" y="0"/>
                </a:moveTo>
                <a:lnTo>
                  <a:pt x="31925" y="0"/>
                </a:lnTo>
                <a:lnTo>
                  <a:pt x="10666" y="0"/>
                </a:lnTo>
                <a:lnTo>
                  <a:pt x="0" y="60000"/>
                </a:lnTo>
                <a:lnTo>
                  <a:pt x="10666" y="120000"/>
                </a:lnTo>
                <a:lnTo>
                  <a:pt x="14222" y="120000"/>
                </a:lnTo>
                <a:lnTo>
                  <a:pt x="319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31925" y="0"/>
                </a:lnTo>
                <a:close/>
              </a:path>
            </a:pathLst>
          </a:custGeom>
          <a:solidFill>
            <a:srgbClr val="3C78D8">
              <a:alpha val="48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700" y="4443331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1994791" y="1284780"/>
            <a:ext cx="15822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Insert your desired</a:t>
            </a:r>
            <a:endParaRPr sz="10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text here.</a:t>
            </a:r>
            <a:endParaRPr sz="1000" b="0" i="0" u="none" strike="noStrike" cap="none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4854401" y="2642041"/>
            <a:ext cx="1910400" cy="53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7649" y="222"/>
                </a:moveTo>
                <a:lnTo>
                  <a:pt x="99681" y="222"/>
                </a:lnTo>
                <a:lnTo>
                  <a:pt x="99681" y="0"/>
                </a:lnTo>
                <a:lnTo>
                  <a:pt x="0" y="0"/>
                </a:lnTo>
                <a:lnTo>
                  <a:pt x="0" y="120000"/>
                </a:lnTo>
                <a:lnTo>
                  <a:pt x="82868" y="120000"/>
                </a:lnTo>
                <a:lnTo>
                  <a:pt x="99681" y="120000"/>
                </a:lnTo>
                <a:lnTo>
                  <a:pt x="107649" y="120000"/>
                </a:lnTo>
                <a:lnTo>
                  <a:pt x="120000" y="60000"/>
                </a:lnTo>
                <a:lnTo>
                  <a:pt x="107649" y="222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3375761" y="1581057"/>
            <a:ext cx="2021100" cy="6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081885"/>
            <a:ext cx="2063400" cy="61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w="9525" cap="flat" cmpd="sng">
            <a:solidFill>
              <a:srgbClr val="3C78D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OU DIAGRAMAS PARA EXPLICAR IDEIAS COMPLEXAS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13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213721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3737663"/>
            <a:ext cx="830400" cy="60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600092"/>
            <a:ext cx="960900" cy="21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3877214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3877214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155327"/>
            <a:ext cx="852300" cy="5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052396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3948475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3845543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135987" y="3182453"/>
            <a:ext cx="18177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9" y="0"/>
                </a:moveTo>
                <a:lnTo>
                  <a:pt x="12334" y="0"/>
                </a:lnTo>
                <a:lnTo>
                  <a:pt x="0" y="59879"/>
                </a:lnTo>
                <a:lnTo>
                  <a:pt x="12334" y="120000"/>
                </a:lnTo>
                <a:lnTo>
                  <a:pt x="119999" y="120000"/>
                </a:lnTo>
                <a:lnTo>
                  <a:pt x="119999" y="0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249500"/>
            <a:ext cx="1504500" cy="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639080"/>
            <a:ext cx="18786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078888"/>
            <a:ext cx="5700" cy="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182429"/>
            <a:ext cx="12411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5463325" y="1573500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Insert your desired</a:t>
            </a:r>
            <a:endParaRPr sz="10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text here.</a:t>
            </a:r>
            <a:endParaRPr sz="1000" b="0" i="0" u="none" strike="noStrike" cap="none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5234475" y="2654025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Insert your desired</a:t>
            </a:r>
            <a:endParaRPr sz="10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text here.</a:t>
            </a:r>
            <a:endParaRPr sz="1000" b="0" i="0" u="none" strike="noStrike" cap="none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418425" y="3182425"/>
            <a:ext cx="1392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Insert your desired</a:t>
            </a:r>
            <a:endParaRPr sz="10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text here.</a:t>
            </a:r>
            <a:endParaRPr sz="1000" b="0" i="0" u="none" strike="noStrike" cap="none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1721200" y="2082700"/>
            <a:ext cx="1582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Insert your desired</a:t>
            </a:r>
            <a:endParaRPr sz="1000" dirty="0"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text here.</a:t>
            </a:r>
            <a:endParaRPr sz="1000" b="0" i="0" u="none" strike="noStrike" cap="none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grpSp>
        <p:nvGrpSpPr>
          <p:cNvPr id="270" name="Google Shape;270;p36"/>
          <p:cNvGrpSpPr/>
          <p:nvPr/>
        </p:nvGrpSpPr>
        <p:grpSpPr>
          <a:xfrm>
            <a:off x="4251604" y="2310716"/>
            <a:ext cx="265704" cy="249986"/>
            <a:chOff x="5972700" y="2330200"/>
            <a:chExt cx="411625" cy="387275"/>
          </a:xfrm>
        </p:grpSpPr>
        <p:sp>
          <p:nvSpPr>
            <p:cNvPr id="271" name="Google Shape;271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36"/>
          <p:cNvGrpSpPr/>
          <p:nvPr/>
        </p:nvGrpSpPr>
        <p:grpSpPr>
          <a:xfrm>
            <a:off x="4239420" y="1841678"/>
            <a:ext cx="290072" cy="194957"/>
            <a:chOff x="1244800" y="3717225"/>
            <a:chExt cx="449375" cy="302025"/>
          </a:xfrm>
        </p:grpSpPr>
        <p:sp>
          <p:nvSpPr>
            <p:cNvPr id="274" name="Google Shape;274;p36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36"/>
          <p:cNvGrpSpPr/>
          <p:nvPr/>
        </p:nvGrpSpPr>
        <p:grpSpPr>
          <a:xfrm>
            <a:off x="4243350" y="1371310"/>
            <a:ext cx="282213" cy="220503"/>
            <a:chOff x="1923075" y="3694075"/>
            <a:chExt cx="437200" cy="341600"/>
          </a:xfrm>
        </p:grpSpPr>
        <p:sp>
          <p:nvSpPr>
            <p:cNvPr id="281" name="Google Shape;281;p36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36"/>
          <p:cNvGrpSpPr/>
          <p:nvPr/>
        </p:nvGrpSpPr>
        <p:grpSpPr>
          <a:xfrm>
            <a:off x="4248852" y="3303376"/>
            <a:ext cx="271207" cy="240949"/>
            <a:chOff x="5292575" y="3681900"/>
            <a:chExt cx="420150" cy="373275"/>
          </a:xfrm>
        </p:grpSpPr>
        <p:sp>
          <p:nvSpPr>
            <p:cNvPr id="291" name="Google Shape;291;p36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6"/>
          <p:cNvGrpSpPr/>
          <p:nvPr/>
        </p:nvGrpSpPr>
        <p:grpSpPr>
          <a:xfrm>
            <a:off x="4301525" y="2805920"/>
            <a:ext cx="165861" cy="262961"/>
            <a:chOff x="6718575" y="2318625"/>
            <a:chExt cx="256950" cy="407375"/>
          </a:xfrm>
        </p:grpSpPr>
        <p:sp>
          <p:nvSpPr>
            <p:cNvPr id="299" name="Google Shape;299;p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" name="Imagem 67" descr="Logotipo&#10;&#10;Descrição gerada automaticamente">
            <a:extLst>
              <a:ext uri="{FF2B5EF4-FFF2-40B4-BE49-F238E27FC236}">
                <a16:creationId xmlns:a16="http://schemas.microsoft.com/office/drawing/2014/main" id="{9CFA9F73-7B4E-4CCE-BF51-7D414EC45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016" y="4749850"/>
            <a:ext cx="1187596" cy="3936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TABELAS PARA DADOS TABULADOS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14" name="Google Shape;314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14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313" name="Google Shape;313;p37"/>
          <p:cNvGraphicFramePr/>
          <p:nvPr>
            <p:extLst>
              <p:ext uri="{D42A27DB-BD31-4B8C-83A1-F6EECF244321}">
                <p14:modId xmlns:p14="http://schemas.microsoft.com/office/powerpoint/2010/main" val="2141186493"/>
              </p:ext>
            </p:extLst>
          </p:nvPr>
        </p:nvGraphicFramePr>
        <p:xfrm>
          <a:off x="1190500" y="867181"/>
          <a:ext cx="6763000" cy="4283900"/>
        </p:xfrm>
        <a:graphic>
          <a:graphicData uri="http://schemas.openxmlformats.org/drawingml/2006/table">
            <a:tbl>
              <a:tblPr>
                <a:noFill/>
                <a:tableStyleId>{251ED391-7AFC-48A7-A4B9-76D2FAC59A13}</a:tableStyleId>
              </a:tblPr>
              <a:tblGrid>
                <a:gridCol w="16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A</a:t>
                      </a: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B</a:t>
                      </a: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C</a:t>
                      </a: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Yellow</a:t>
                      </a: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10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20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7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Blue</a:t>
                      </a: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30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15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10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Orange</a:t>
                      </a:r>
                      <a:endParaRPr sz="1800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5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24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Muli"/>
                          <a:sym typeface="Muli"/>
                        </a:rPr>
                        <a:t>16</a:t>
                      </a:r>
                      <a:endParaRPr sz="24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 descr="mapa_solido_n-01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75" y="931101"/>
            <a:ext cx="8120250" cy="41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MAPAS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28" name="Google Shape;32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15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1663599" y="1859828"/>
            <a:ext cx="1446976" cy="417397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322" name="Google Shape;322;p38"/>
          <p:cNvSpPr/>
          <p:nvPr/>
        </p:nvSpPr>
        <p:spPr>
          <a:xfrm>
            <a:off x="1252550" y="235447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2908075" y="3692650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3828725" y="207472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470750" y="411437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326" name="Google Shape;326;p38"/>
          <p:cNvSpPr/>
          <p:nvPr/>
        </p:nvSpPr>
        <p:spPr>
          <a:xfrm>
            <a:off x="7281725" y="419162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6699275" y="2556975"/>
            <a:ext cx="202500" cy="202500"/>
          </a:xfrm>
          <a:prstGeom prst="donut">
            <a:avLst>
              <a:gd name="adj" fmla="val 33123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53831745-7F6F-4CF5-923A-48648BA5AC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016" y="4749850"/>
            <a:ext cx="1187596" cy="3936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9" descr="DeathToStock7.jpg"/>
          <p:cNvPicPr preferRelativeResize="0"/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16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subTitle" idx="4294967295"/>
          </p:nvPr>
        </p:nvSpPr>
        <p:spPr>
          <a:xfrm>
            <a:off x="685799" y="3208762"/>
            <a:ext cx="77724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Grandes números para grande impacto</a:t>
            </a:r>
            <a:endParaRPr sz="24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1021753" y="2058249"/>
            <a:ext cx="7100492" cy="13564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A99D">
                    <a:alpha val="73330"/>
                  </a:srgb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89</a:t>
            </a:r>
            <a:r>
              <a:rPr lang="pt-BR" b="1" i="0" dirty="0">
                <a:ln>
                  <a:noFill/>
                </a:ln>
                <a:solidFill>
                  <a:srgbClr val="00A99D">
                    <a:alpha val="73330"/>
                  </a:srgb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  <a:r>
              <a:rPr b="1" i="0" dirty="0">
                <a:ln>
                  <a:noFill/>
                </a:ln>
                <a:solidFill>
                  <a:srgbClr val="00A99D">
                    <a:alpha val="73330"/>
                  </a:srgb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526,124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7145744-D7B1-473E-A5CA-3E0F4AB1B8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82" y="251033"/>
            <a:ext cx="2713633" cy="899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99D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17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41" name="Google Shape;341;p40"/>
          <p:cNvSpPr txBox="1">
            <a:spLocks noGrp="1"/>
          </p:cNvSpPr>
          <p:nvPr>
            <p:ph type="ctrTitle" idx="4294967295"/>
          </p:nvPr>
        </p:nvSpPr>
        <p:spPr>
          <a:xfrm>
            <a:off x="637674" y="266700"/>
            <a:ext cx="7134726" cy="89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Fira Sans" panose="020B0503050000020004" pitchFamily="34" charset="0"/>
                <a:ea typeface="Fira Sans" panose="020B0503050000020004" pitchFamily="34" charset="0"/>
              </a:rPr>
              <a:t>R$ 89.526,124</a:t>
            </a:r>
            <a:endParaRPr sz="7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42" name="Google Shape;342;p40"/>
          <p:cNvSpPr txBox="1">
            <a:spLocks noGrp="1"/>
          </p:cNvSpPr>
          <p:nvPr>
            <p:ph type="subTitle" idx="4294967295"/>
          </p:nvPr>
        </p:nvSpPr>
        <p:spPr>
          <a:xfrm>
            <a:off x="637672" y="1258888"/>
            <a:ext cx="713472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Um monte de dinheiro</a:t>
            </a:r>
            <a:endParaRPr b="1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 idx="4294967295"/>
          </p:nvPr>
        </p:nvSpPr>
        <p:spPr>
          <a:xfrm>
            <a:off x="637670" y="3352800"/>
            <a:ext cx="7134729" cy="89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Fira Sans" panose="020B0503050000020004" pitchFamily="34" charset="0"/>
                <a:ea typeface="Fira Sans" panose="020B0503050000020004" pitchFamily="34" charset="0"/>
              </a:rPr>
              <a:t>100%</a:t>
            </a:r>
            <a:endParaRPr sz="7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4294967295"/>
          </p:nvPr>
        </p:nvSpPr>
        <p:spPr>
          <a:xfrm>
            <a:off x="637670" y="4344988"/>
            <a:ext cx="713473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Sucesso total!</a:t>
            </a:r>
            <a:endParaRPr b="1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  <p:sp>
        <p:nvSpPr>
          <p:cNvPr id="345" name="Google Shape;345;p40"/>
          <p:cNvSpPr txBox="1">
            <a:spLocks noGrp="1"/>
          </p:cNvSpPr>
          <p:nvPr>
            <p:ph type="ctrTitle" idx="4294967295"/>
          </p:nvPr>
        </p:nvSpPr>
        <p:spPr>
          <a:xfrm>
            <a:off x="637672" y="1809750"/>
            <a:ext cx="7134728" cy="89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Fira Sans" panose="020B0503050000020004" pitchFamily="34" charset="0"/>
                <a:ea typeface="Fira Sans" panose="020B0503050000020004" pitchFamily="34" charset="0"/>
              </a:rPr>
              <a:t>185.244</a:t>
            </a:r>
            <a:r>
              <a:rPr lang="en" sz="4800" dirty="0">
                <a:latin typeface="Fira Sans" panose="020B0503050000020004" pitchFamily="34" charset="0"/>
                <a:ea typeface="Fira Sans" panose="020B0503050000020004" pitchFamily="34" charset="0"/>
              </a:rPr>
              <a:t> usuários</a:t>
            </a:r>
            <a:endParaRPr sz="4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46" name="Google Shape;346;p40"/>
          <p:cNvSpPr txBox="1">
            <a:spLocks noGrp="1"/>
          </p:cNvSpPr>
          <p:nvPr>
            <p:ph type="subTitle" idx="4294967295"/>
          </p:nvPr>
        </p:nvSpPr>
        <p:spPr>
          <a:xfrm>
            <a:off x="637672" y="2801938"/>
            <a:ext cx="713472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Um monte de usuários</a:t>
            </a:r>
            <a:endParaRPr b="1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2"/>
          <p:cNvSpPr txBox="1">
            <a:spLocks noGrp="1"/>
          </p:cNvSpPr>
          <p:nvPr>
            <p:ph type="body" idx="1"/>
          </p:nvPr>
        </p:nvSpPr>
        <p:spPr>
          <a:xfrm>
            <a:off x="2904025" y="139065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</a:t>
            </a:r>
            <a:endParaRPr sz="11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sp>
        <p:nvSpPr>
          <p:cNvPr id="367" name="Google Shape;367;p42"/>
          <p:cNvSpPr txBox="1">
            <a:spLocks noGrp="1"/>
          </p:cNvSpPr>
          <p:nvPr>
            <p:ph type="body" idx="2"/>
          </p:nvPr>
        </p:nvSpPr>
        <p:spPr>
          <a:xfrm>
            <a:off x="2904025" y="327660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SIT</a:t>
            </a:r>
            <a:endParaRPr sz="11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3"/>
          </p:nvPr>
        </p:nvSpPr>
        <p:spPr>
          <a:xfrm>
            <a:off x="4841720" y="139065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IPSUM</a:t>
            </a:r>
            <a:endParaRPr sz="11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REVISÃO DE CONCEITOS</a:t>
            </a: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20" name="Google Shape;420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18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66" name="Google Shape;366;p42"/>
          <p:cNvSpPr txBox="1">
            <a:spLocks noGrp="1"/>
          </p:cNvSpPr>
          <p:nvPr>
            <p:ph type="body" idx="4294967295"/>
          </p:nvPr>
        </p:nvSpPr>
        <p:spPr>
          <a:xfrm>
            <a:off x="7032501" y="1390650"/>
            <a:ext cx="1844675" cy="13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DOLOR</a:t>
            </a:r>
            <a:endParaRPr sz="11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68" name="Google Shape;368;p42"/>
          <p:cNvSpPr txBox="1">
            <a:spLocks noGrp="1"/>
          </p:cNvSpPr>
          <p:nvPr>
            <p:ph type="body" idx="4294967295"/>
          </p:nvPr>
        </p:nvSpPr>
        <p:spPr>
          <a:xfrm>
            <a:off x="7034089" y="3363217"/>
            <a:ext cx="1843087" cy="13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endParaRPr sz="11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grpSp>
        <p:nvGrpSpPr>
          <p:cNvPr id="370" name="Google Shape;370;p42"/>
          <p:cNvGrpSpPr/>
          <p:nvPr/>
        </p:nvGrpSpPr>
        <p:grpSpPr>
          <a:xfrm>
            <a:off x="3029452" y="1103866"/>
            <a:ext cx="237709" cy="255306"/>
            <a:chOff x="616425" y="2329600"/>
            <a:chExt cx="361700" cy="388475"/>
          </a:xfrm>
          <a:solidFill>
            <a:schemeClr val="tx1"/>
          </a:solidFill>
        </p:grpSpPr>
        <p:sp>
          <p:nvSpPr>
            <p:cNvPr id="371" name="Google Shape;371;p42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99D"/>
                </a:solidFill>
              </a:endParaRPr>
            </a:p>
          </p:txBody>
        </p:sp>
      </p:grpSp>
      <p:grpSp>
        <p:nvGrpSpPr>
          <p:cNvPr id="379" name="Google Shape;379;p42"/>
          <p:cNvGrpSpPr/>
          <p:nvPr/>
        </p:nvGrpSpPr>
        <p:grpSpPr>
          <a:xfrm>
            <a:off x="4968093" y="1106277"/>
            <a:ext cx="250508" cy="250508"/>
            <a:chOff x="1278900" y="2333250"/>
            <a:chExt cx="381175" cy="381175"/>
          </a:xfrm>
        </p:grpSpPr>
        <p:sp>
          <p:nvSpPr>
            <p:cNvPr id="380" name="Google Shape;380;p42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42"/>
          <p:cNvGrpSpPr/>
          <p:nvPr/>
        </p:nvGrpSpPr>
        <p:grpSpPr>
          <a:xfrm>
            <a:off x="3000116" y="2963780"/>
            <a:ext cx="307340" cy="307340"/>
            <a:chOff x="5941025" y="3634400"/>
            <a:chExt cx="467650" cy="467650"/>
          </a:xfrm>
        </p:grpSpPr>
        <p:sp>
          <p:nvSpPr>
            <p:cNvPr id="385" name="Google Shape;385;p4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2"/>
          <p:cNvGrpSpPr/>
          <p:nvPr/>
        </p:nvGrpSpPr>
        <p:grpSpPr>
          <a:xfrm>
            <a:off x="7106504" y="2945528"/>
            <a:ext cx="308128" cy="254517"/>
            <a:chOff x="5268225" y="4341925"/>
            <a:chExt cx="468850" cy="387275"/>
          </a:xfrm>
        </p:grpSpPr>
        <p:sp>
          <p:nvSpPr>
            <p:cNvPr id="392" name="Google Shape;392;p4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42"/>
          <p:cNvGrpSpPr/>
          <p:nvPr/>
        </p:nvGrpSpPr>
        <p:grpSpPr>
          <a:xfrm>
            <a:off x="4916472" y="2947780"/>
            <a:ext cx="353754" cy="339345"/>
            <a:chOff x="5233525" y="4954450"/>
            <a:chExt cx="538275" cy="516350"/>
          </a:xfrm>
        </p:grpSpPr>
        <p:sp>
          <p:nvSpPr>
            <p:cNvPr id="401" name="Google Shape;401;p4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42"/>
          <p:cNvGrpSpPr/>
          <p:nvPr/>
        </p:nvGrpSpPr>
        <p:grpSpPr>
          <a:xfrm>
            <a:off x="7032501" y="1054998"/>
            <a:ext cx="297340" cy="264167"/>
            <a:chOff x="5292575" y="3681900"/>
            <a:chExt cx="420150" cy="373275"/>
          </a:xfrm>
        </p:grpSpPr>
        <p:sp>
          <p:nvSpPr>
            <p:cNvPr id="413" name="Google Shape;413;p4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67;p42">
            <a:extLst>
              <a:ext uri="{FF2B5EF4-FFF2-40B4-BE49-F238E27FC236}">
                <a16:creationId xmlns:a16="http://schemas.microsoft.com/office/drawing/2014/main" id="{B962ECD4-3A99-49A5-8453-2EA9302A1070}"/>
              </a:ext>
            </a:extLst>
          </p:cNvPr>
          <p:cNvSpPr txBox="1">
            <a:spLocks/>
          </p:cNvSpPr>
          <p:nvPr/>
        </p:nvSpPr>
        <p:spPr>
          <a:xfrm>
            <a:off x="4841720" y="3328332"/>
            <a:ext cx="18432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n-US" sz="11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sz="11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sz="11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pic>
        <p:nvPicPr>
          <p:cNvPr id="61" name="Imagem 60" descr="Logotipo&#10;&#10;Descrição gerada automaticamente">
            <a:extLst>
              <a:ext uri="{FF2B5EF4-FFF2-40B4-BE49-F238E27FC236}">
                <a16:creationId xmlns:a16="http://schemas.microsoft.com/office/drawing/2014/main" id="{D27FA18A-CF54-4E1A-9B6A-5D1CE62E3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006"/>
            <a:ext cx="2250112" cy="7458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/>
          <p:nvPr/>
        </p:nvSpPr>
        <p:spPr>
          <a:xfrm>
            <a:off x="5379985" y="489825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19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33" name="Google Shape;433;p44"/>
          <p:cNvSpPr txBox="1">
            <a:spLocks noGrp="1"/>
          </p:cNvSpPr>
          <p:nvPr>
            <p:ph type="body" idx="4294967295"/>
          </p:nvPr>
        </p:nvSpPr>
        <p:spPr>
          <a:xfrm>
            <a:off x="385011" y="486355"/>
            <a:ext cx="4102100" cy="41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PROJETOS EM CELULAR ANDROID</a:t>
            </a:r>
            <a:endParaRPr sz="12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Mostre seus projetos desenvolvidos para celular do tipo Android</a:t>
            </a:r>
            <a:endParaRPr sz="2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  <p:sp>
        <p:nvSpPr>
          <p:cNvPr id="434" name="Google Shape;434;p44"/>
          <p:cNvSpPr/>
          <p:nvPr/>
        </p:nvSpPr>
        <p:spPr>
          <a:xfrm>
            <a:off x="5469700" y="839000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Place your screenshot here</a:t>
            </a:r>
            <a:endParaRPr sz="10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Instruções Para Usar Este </a:t>
            </a:r>
            <a:r>
              <a:rPr lang="pt-BR" sz="2400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Template</a:t>
            </a:r>
            <a:br>
              <a:rPr lang="pt-BR" sz="24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t-BR" b="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(delete este slide no final)</a:t>
            </a:r>
            <a:endParaRPr lang="pt-BR" sz="2400" b="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2902775" y="1197900"/>
            <a:ext cx="5507299" cy="27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EDITAR ESTA APRESENTAÇÃO NO POWERPOINT®</a:t>
            </a:r>
            <a:endParaRPr sz="18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Para que esta apresentação se comporte como foi planejado você </a:t>
            </a:r>
            <a:r>
              <a:rPr lang="en" sz="18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deve instalar as fontes </a:t>
            </a:r>
            <a:r>
              <a:rPr lang="en" sz="18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necessárias para este arquivo.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A família de fontes utilizada é a mesma da marca da Jornada 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r>
              <a:rPr lang="en" sz="32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Fira Sans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r>
              <a:rPr lang="en" sz="18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 pode ser encontrada na internet pelo endereço:</a:t>
            </a:r>
            <a:br>
              <a:rPr lang="en" sz="18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</a:br>
            <a:r>
              <a:rPr lang="pt-BR" sz="18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  <a:hlinkClick r:id="rId4"/>
              </a:rPr>
              <a:t>https://fonts.google.com/specimen/Fira+Sans</a:t>
            </a:r>
            <a:endParaRPr lang="pt-BR"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pt-BR"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endParaRPr lang="en"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A63F912-0D3C-4256-8AAB-8CF053D79F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918"/>
            <a:ext cx="2254102" cy="11471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"/>
          <p:cNvSpPr/>
          <p:nvPr/>
        </p:nvSpPr>
        <p:spPr>
          <a:xfrm>
            <a:off x="5429712" y="379575"/>
            <a:ext cx="2092010" cy="4402482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20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42" name="Google Shape;442;p45"/>
          <p:cNvSpPr/>
          <p:nvPr/>
        </p:nvSpPr>
        <p:spPr>
          <a:xfrm>
            <a:off x="5578250" y="1010425"/>
            <a:ext cx="1787100" cy="31482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Place your screenshot here</a:t>
            </a:r>
            <a:endParaRPr sz="10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6" name="Google Shape;433;p44">
            <a:extLst>
              <a:ext uri="{FF2B5EF4-FFF2-40B4-BE49-F238E27FC236}">
                <a16:creationId xmlns:a16="http://schemas.microsoft.com/office/drawing/2014/main" id="{F36770AC-409D-4FF7-B4ED-2886D63856FA}"/>
              </a:ext>
            </a:extLst>
          </p:cNvPr>
          <p:cNvSpPr txBox="1">
            <a:spLocks/>
          </p:cNvSpPr>
          <p:nvPr/>
        </p:nvSpPr>
        <p:spPr>
          <a:xfrm>
            <a:off x="385011" y="486355"/>
            <a:ext cx="4102100" cy="41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pt-BR" sz="12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PROJETOS EM CELULAR IPHONE</a:t>
            </a:r>
          </a:p>
          <a:p>
            <a:pPr marL="0" indent="0">
              <a:buFont typeface="Muli"/>
              <a:buNone/>
            </a:pPr>
            <a:endParaRPr lang="pt-BR" sz="20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Font typeface="Muli"/>
              <a:buNone/>
            </a:pPr>
            <a:r>
              <a:rPr lang="pt-BR" sz="2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Mostre seus projetos desenvolvidos para celular do tipo IPhone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/>
          <p:nvPr/>
        </p:nvSpPr>
        <p:spPr>
          <a:xfrm>
            <a:off x="5092502" y="539950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Fira Sans" panose="020B0503050000020004" pitchFamily="34" charset="0"/>
                <a:ea typeface="Fira Sans" panose="020B0503050000020004" pitchFamily="34" charset="0"/>
              </a:rPr>
              <a:t>21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50" name="Google Shape;450;p46"/>
          <p:cNvSpPr/>
          <p:nvPr/>
        </p:nvSpPr>
        <p:spPr>
          <a:xfrm>
            <a:off x="5281800" y="910225"/>
            <a:ext cx="2488500" cy="33318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Place your screenshot here</a:t>
            </a:r>
            <a:endParaRPr sz="10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6" name="Google Shape;433;p44">
            <a:extLst>
              <a:ext uri="{FF2B5EF4-FFF2-40B4-BE49-F238E27FC236}">
                <a16:creationId xmlns:a16="http://schemas.microsoft.com/office/drawing/2014/main" id="{B62FB8D8-0DF5-4766-92DA-3CFC29F85401}"/>
              </a:ext>
            </a:extLst>
          </p:cNvPr>
          <p:cNvSpPr txBox="1">
            <a:spLocks/>
          </p:cNvSpPr>
          <p:nvPr/>
        </p:nvSpPr>
        <p:spPr>
          <a:xfrm>
            <a:off x="385011" y="486355"/>
            <a:ext cx="4102100" cy="41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pt-BR" sz="12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PROJETOS EM  TABLET</a:t>
            </a:r>
          </a:p>
          <a:p>
            <a:pPr marL="0" indent="0">
              <a:buFont typeface="Muli"/>
              <a:buNone/>
            </a:pPr>
            <a:endParaRPr lang="pt-BR" sz="20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Font typeface="Muli"/>
              <a:buNone/>
            </a:pPr>
            <a:r>
              <a:rPr lang="pt-BR" sz="2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Mostre seus projetos desenvolvidos para tablets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22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58" name="Google Shape;458;p4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Place your screenshot here</a:t>
            </a:r>
            <a:endParaRPr sz="10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6" name="Google Shape;433;p44">
            <a:extLst>
              <a:ext uri="{FF2B5EF4-FFF2-40B4-BE49-F238E27FC236}">
                <a16:creationId xmlns:a16="http://schemas.microsoft.com/office/drawing/2014/main" id="{8F4EDCB9-135A-493E-9535-64A746BD6235}"/>
              </a:ext>
            </a:extLst>
          </p:cNvPr>
          <p:cNvSpPr txBox="1">
            <a:spLocks/>
          </p:cNvSpPr>
          <p:nvPr/>
        </p:nvSpPr>
        <p:spPr>
          <a:xfrm>
            <a:off x="385011" y="720076"/>
            <a:ext cx="3262697" cy="416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pt-BR" sz="12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PROJETOS PARA DESKTOP</a:t>
            </a:r>
          </a:p>
          <a:p>
            <a:pPr marL="0" indent="0">
              <a:buFont typeface="Muli"/>
              <a:buNone/>
            </a:pPr>
            <a:endParaRPr lang="pt-BR" sz="20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Font typeface="Muli"/>
              <a:buNone/>
            </a:pPr>
            <a:r>
              <a:rPr lang="pt-BR" sz="2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Mostre seus projetos desenvolvidos para Computadores tipo desktop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23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0" y="1491916"/>
            <a:ext cx="7772400" cy="1251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Obrigado(a)!</a:t>
            </a:r>
            <a:endParaRPr sz="96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4294967295"/>
          </p:nvPr>
        </p:nvSpPr>
        <p:spPr>
          <a:xfrm>
            <a:off x="0" y="2689225"/>
            <a:ext cx="4812632" cy="2444750"/>
          </a:xfrm>
          <a:prstGeom prst="rect">
            <a:avLst/>
          </a:prstGeom>
          <a:solidFill>
            <a:srgbClr val="00A99D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Alguma pergunta?</a:t>
            </a:r>
            <a:endParaRPr sz="2400" b="1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Você poderá me encontrar em:</a:t>
            </a:r>
            <a:endParaRPr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@username</a:t>
            </a:r>
            <a:endParaRPr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user@mail.me</a:t>
            </a:r>
            <a:endParaRPr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41" name="Google Shape;941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8" name="Google Shape;948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3" name="Google Shape;953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7" name="Google Shape;957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3" name="Google Shape;963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7" name="Google Shape;967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2" name="Google Shape;972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8" name="Google Shape;978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5" name="Google Shape;985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8" name="Google Shape;988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2" name="Google Shape;992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9" name="Google Shape;999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5" name="Google Shape;1005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9" name="Google Shape;1009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10" name="Google Shape;1010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0" name="Google Shape;1020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7" name="Google Shape;1027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2" name="Google Shape;1032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8" name="Google Shape;1038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5" name="Google Shape;1045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50" name="Google Shape;1050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5" name="Google Shape;1055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0" name="Google Shape;1060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61" name="Google Shape;106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1" name="Google Shape;1071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2" name="Google Shape;1072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5" name="Google Shape;1075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6" name="Google Shape;1076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6" name="Google Shape;1086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7" name="Google Shape;1087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1" name="Google Shape;1091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2" name="Google Shape;1092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2" name="Google Shape;1102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3" name="Google Shape;1103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11" name="Google Shape;1111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6" name="Google Shape;1116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21" name="Google Shape;1121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7" name="Google Shape;1127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4" name="Google Shape;1134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8" name="Google Shape;1138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4" name="Google Shape;1144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51" name="Google Shape;1151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5" name="Google Shape;1155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60" name="Google Shape;1160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7" name="Google Shape;1167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5" name="Google Shape;1175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80" name="Google Shape;1180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4" name="Google Shape;1184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8" name="Google Shape;1188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3" name="Google Shape;1193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8" name="Google Shape;1198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4" name="Google Shape;1204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11" name="Google Shape;1211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9" name="Google Shape;1219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2" name="Google Shape;1232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7" name="Google Shape;1237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41" name="Google Shape;1241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8" name="Google Shape;1248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7" name="Google Shape;1257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70" name="Google Shape;1270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3" name="Google Shape;1283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6" name="Google Shape;1296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3" name="Google Shape;1303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19" name="Google Shape;1319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0" name="Google Shape;1320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3" name="Google Shape;1323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4" name="Google Shape;1324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8" name="Google Shape;1328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2" name="Google Shape;1332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5" name="Google Shape;1335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36" name="Google Shape;1336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5" name="Google Shape;1345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0" name="Google Shape;1370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1" name="Google Shape;13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4" name="Google Shape;1374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7" name="Google Shape;1377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0" name="Google Shape;1380;p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24</a:t>
            </a:fld>
            <a:endParaRPr dirty="0">
              <a:solidFill>
                <a:schemeClr val="lt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79" name="Google Shape;1379;p52"/>
          <p:cNvSpPr txBox="1">
            <a:spLocks noGrp="1"/>
          </p:cNvSpPr>
          <p:nvPr>
            <p:ph type="title" idx="4294967295"/>
          </p:nvPr>
        </p:nvSpPr>
        <p:spPr>
          <a:xfrm>
            <a:off x="0" y="249238"/>
            <a:ext cx="9105484" cy="396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DIAGRAMAS E INFOGRÁFICOS (delete este slide depois de completar a apresentação)</a:t>
            </a:r>
            <a:endParaRPr sz="1600" dirty="0">
              <a:solidFill>
                <a:schemeClr val="dk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pSp>
        <p:nvGrpSpPr>
          <p:cNvPr id="1381" name="Google Shape;1381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82" name="Google Shape;1382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3"/>
          <p:cNvSpPr txBox="1"/>
          <p:nvPr/>
        </p:nvSpPr>
        <p:spPr>
          <a:xfrm>
            <a:off x="2154334" y="842614"/>
            <a:ext cx="6676800" cy="71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Você poderá usar </a:t>
            </a:r>
            <a:r>
              <a:rPr lang="pt-BR" sz="1800" b="1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emojis</a:t>
            </a:r>
            <a:r>
              <a:rPr lang="pt-BR" sz="18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 como ícones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Após utilizar delete este slide</a:t>
            </a:r>
            <a:endParaRPr sz="18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1391" name="Google Shape;1391;p53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endParaRPr sz="2400" dirty="0">
              <a:solidFill>
                <a:srgbClr val="FFFFFF"/>
              </a:solidFill>
              <a:highlight>
                <a:schemeClr val="accent6"/>
              </a:highlight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sp>
        <p:nvSpPr>
          <p:cNvPr id="1392" name="Google Shape;1392;p53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1393" name="Google Shape;1393;p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25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/>
        </p:nvSpPr>
        <p:spPr>
          <a:xfrm>
            <a:off x="6238571" y="181163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Este </a:t>
            </a:r>
            <a:r>
              <a:rPr lang="pt-BR" sz="1000" b="1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template</a:t>
            </a:r>
            <a:r>
              <a:rPr lang="pt-BR" sz="1000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 possui ícones editáveis</a:t>
            </a: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Isso significa que você pode:</a:t>
            </a: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pt-BR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Aumentar o tamanho sem perder qualidade</a:t>
            </a: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Mudar a cor da linha, largura e estilo.</a:t>
            </a: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Exemplos:</a:t>
            </a: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  <p:grpSp>
        <p:nvGrpSpPr>
          <p:cNvPr id="488" name="Google Shape;488;p5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89" name="Google Shape;489;p51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1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1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1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1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1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1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1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5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504" name="Google Shape;504;p51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1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5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510" name="Google Shape;510;p5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51"/>
          <p:cNvSpPr/>
          <p:nvPr/>
        </p:nvSpPr>
        <p:spPr>
          <a:xfrm>
            <a:off x="20719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1"/>
          <p:cNvSpPr/>
          <p:nvPr/>
        </p:nvSpPr>
        <p:spPr>
          <a:xfrm>
            <a:off x="26568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5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518" name="Google Shape;518;p5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51"/>
          <p:cNvSpPr/>
          <p:nvPr/>
        </p:nvSpPr>
        <p:spPr>
          <a:xfrm>
            <a:off x="4284851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5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524" name="Google Shape;524;p5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1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5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532" name="Google Shape;532;p5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51"/>
          <p:cNvSpPr/>
          <p:nvPr/>
        </p:nvSpPr>
        <p:spPr>
          <a:xfrm>
            <a:off x="2042249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>
            <a:off x="26077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1"/>
          <p:cNvSpPr/>
          <p:nvPr/>
        </p:nvSpPr>
        <p:spPr>
          <a:xfrm>
            <a:off x="3177871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1"/>
          <p:cNvSpPr/>
          <p:nvPr/>
        </p:nvSpPr>
        <p:spPr>
          <a:xfrm>
            <a:off x="37541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5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541" name="Google Shape;541;p51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1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5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544" name="Google Shape;544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5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547" name="Google Shape;547;p51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1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5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551" name="Google Shape;551;p51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1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5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559" name="Google Shape;559;p5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5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566" name="Google Shape;566;p5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" name="Google Shape;570;p51"/>
          <p:cNvSpPr/>
          <p:nvPr/>
        </p:nvSpPr>
        <p:spPr>
          <a:xfrm>
            <a:off x="26143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5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572" name="Google Shape;572;p51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5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575" name="Google Shape;575;p5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1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1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5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81" name="Google Shape;581;p5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5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84" name="Google Shape;584;p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5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92" name="Google Shape;592;p5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5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98" name="Google Shape;598;p5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5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607" name="Google Shape;607;p5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5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612" name="Google Shape;612;p51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5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617" name="Google Shape;617;p51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1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1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5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622" name="Google Shape;622;p5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5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625" name="Google Shape;625;p51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1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5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628" name="Google Shape;628;p5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51"/>
          <p:cNvSpPr/>
          <p:nvPr/>
        </p:nvSpPr>
        <p:spPr>
          <a:xfrm>
            <a:off x="43176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5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632" name="Google Shape;632;p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5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635" name="Google Shape;635;p51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51"/>
          <p:cNvSpPr/>
          <p:nvPr/>
        </p:nvSpPr>
        <p:spPr>
          <a:xfrm>
            <a:off x="14849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1"/>
          <p:cNvSpPr/>
          <p:nvPr/>
        </p:nvSpPr>
        <p:spPr>
          <a:xfrm>
            <a:off x="9634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5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646" name="Google Shape;646;p5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51"/>
          <p:cNvSpPr/>
          <p:nvPr/>
        </p:nvSpPr>
        <p:spPr>
          <a:xfrm>
            <a:off x="37346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" name="Google Shape;649;p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650" name="Google Shape;650;p5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5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653" name="Google Shape;653;p5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5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658" name="Google Shape;658;p51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51"/>
          <p:cNvSpPr/>
          <p:nvPr/>
        </p:nvSpPr>
        <p:spPr>
          <a:xfrm>
            <a:off x="49076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5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663" name="Google Shape;663;p5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5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670" name="Google Shape;670;p51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5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80" name="Google Shape;680;p5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84" name="Google Shape;684;p51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5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88" name="Google Shape;688;p51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94" name="Google Shape;694;p51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5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97" name="Google Shape;697;p5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5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705" name="Google Shape;705;p5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5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712" name="Google Shape;712;p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5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715" name="Google Shape;715;p5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51"/>
          <p:cNvSpPr/>
          <p:nvPr/>
        </p:nvSpPr>
        <p:spPr>
          <a:xfrm>
            <a:off x="8866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1773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26123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37408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5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724" name="Google Shape;724;p51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733" name="Google Shape;733;p51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736" name="Google Shape;736;p51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5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743" name="Google Shape;743;p51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5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751" name="Google Shape;751;p51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5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755" name="Google Shape;755;p51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762" name="Google Shape;762;p51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5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766" name="Google Shape;766;p51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770" name="Google Shape;770;p51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5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76" name="Google Shape;776;p51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5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804" name="Google Shape;804;p5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5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828" name="Google Shape;828;p51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5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843" name="Google Shape;843;p51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5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847" name="Google Shape;847;p51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5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854" name="Google Shape;854;p5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5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863" name="Google Shape;863;p51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5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867" name="Google Shape;867;p51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5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873" name="Google Shape;873;p51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5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81" name="Google Shape;881;p5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88" name="Google Shape;888;p51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5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98" name="Google Shape;898;p5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5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910" name="Google Shape;910;p51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5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916" name="Google Shape;916;p51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00A9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51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924" name="Google Shape;924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51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927" name="Google Shape;927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51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930" name="Google Shape;930;p51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51"/>
          <p:cNvSpPr/>
          <p:nvPr/>
        </p:nvSpPr>
        <p:spPr>
          <a:xfrm>
            <a:off x="7436055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51"/>
          <p:cNvSpPr/>
          <p:nvPr/>
        </p:nvSpPr>
        <p:spPr>
          <a:xfrm>
            <a:off x="6552218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00A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1"/>
          <p:cNvSpPr/>
          <p:nvPr/>
        </p:nvSpPr>
        <p:spPr>
          <a:xfrm>
            <a:off x="6983889" y="277486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00A99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26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52" name="Google Shape;487;p51">
            <a:extLst>
              <a:ext uri="{FF2B5EF4-FFF2-40B4-BE49-F238E27FC236}">
                <a16:creationId xmlns:a16="http://schemas.microsoft.com/office/drawing/2014/main" id="{45EBE448-481A-48D9-818C-A28B93EAE5B9}"/>
              </a:ext>
            </a:extLst>
          </p:cNvPr>
          <p:cNvSpPr txBox="1"/>
          <p:nvPr/>
        </p:nvSpPr>
        <p:spPr>
          <a:xfrm>
            <a:off x="6172494" y="3788305"/>
            <a:ext cx="2820858" cy="96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Pegue um ícone desta página e use no resto da apresentação.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Após terminar de construir sua apresentação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cs typeface="Muli"/>
                <a:sym typeface="Muli"/>
              </a:rPr>
              <a:t>DELETE esta página.</a:t>
            </a:r>
            <a:endParaRPr sz="10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0" y="-12750"/>
            <a:ext cx="9144000" cy="5169000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ctrTitle" idx="4294967295"/>
          </p:nvPr>
        </p:nvSpPr>
        <p:spPr>
          <a:xfrm>
            <a:off x="4080977" y="387953"/>
            <a:ext cx="3717903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Olá!</a:t>
            </a:r>
            <a:endParaRPr sz="96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4294967295"/>
          </p:nvPr>
        </p:nvSpPr>
        <p:spPr>
          <a:xfrm>
            <a:off x="4032000" y="1414130"/>
            <a:ext cx="5112000" cy="3735721"/>
          </a:xfrm>
          <a:prstGeom prst="rect">
            <a:avLst/>
          </a:prstGeom>
          <a:solidFill>
            <a:schemeClr val="bg1">
              <a:alpha val="73330"/>
            </a:schemeClr>
          </a:solidFill>
          <a:ln>
            <a:noFill/>
          </a:ln>
        </p:spPr>
        <p:txBody>
          <a:bodyPr spcFirstLastPara="1" wrap="square" lIns="360000" tIns="36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Preencha com seu NOME</a:t>
            </a:r>
            <a:endParaRPr sz="24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Minha apresentação.....</a:t>
            </a: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Meus contatos são</a:t>
            </a: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……</a:t>
            </a:r>
            <a:endParaRPr sz="3600"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1A43D339-AC1E-435E-B5E3-34A9DC9DB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410"/>
            <a:ext cx="3636744" cy="1850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3423712" y="2168573"/>
            <a:ext cx="2296576" cy="1284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Fira Sans" panose="020B0503050000020004" pitchFamily="34" charset="0"/>
                <a:ea typeface="Fira Sans" panose="020B0503050000020004" pitchFamily="34" charset="0"/>
              </a:rPr>
              <a:t>Copie este slide para cada parte do seu trabalho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048000" y="1142761"/>
            <a:ext cx="3048000" cy="10258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Fira Sans" panose="020B0503050000020004" pitchFamily="34" charset="0"/>
                <a:ea typeface="Fira Sans" panose="020B0503050000020004" pitchFamily="34" charset="0"/>
              </a:rPr>
              <a:t>1.</a:t>
            </a:r>
            <a:endParaRPr sz="4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Slide de abertura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D4BD8B0-1378-434F-B113-6577918EA2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16" y="115107"/>
            <a:ext cx="2268295" cy="751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595564" y="2161800"/>
            <a:ext cx="7952873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" panose="020B0503050000020004" pitchFamily="34" charset="0"/>
                <a:ea typeface="Fira Sans" panose="020B0503050000020004" pitchFamily="34" charset="0"/>
              </a:rPr>
              <a:t>“Use este slide para alguma citação relevante”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5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7AE5DE2C-7CE5-4771-8F98-8EDEA6731C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853" y="0"/>
            <a:ext cx="2268295" cy="751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751974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Este é um exemplo de Slide</a:t>
            </a:r>
            <a:endParaRPr sz="2800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666308"/>
            <a:ext cx="5718600" cy="2569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Pts val="2000"/>
              <a:buChar char="➜"/>
            </a:pPr>
            <a:r>
              <a:rPr lang="pt-BR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Você pode criar uma lista</a:t>
            </a: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Pts val="2000"/>
              <a:buChar char="➜"/>
            </a:pPr>
            <a:r>
              <a:rPr lang="pt-BR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Com vários itens</a:t>
            </a: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Pts val="2000"/>
              <a:buChar char="➜"/>
            </a:pPr>
            <a:r>
              <a:rPr lang="pt-BR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Para enfatizar e chamar a atenção</a:t>
            </a: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Seja conciso e objetivo e </a:t>
            </a:r>
            <a:r>
              <a:rPr lang="en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evite textos muito longos.</a:t>
            </a:r>
            <a:endParaRPr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6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1DC212A-87D2-424D-8E32-5F7173406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715"/>
            <a:ext cx="2252929" cy="11465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7A71">
              <a:alpha val="8470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7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ctrTitle" idx="4294967295"/>
          </p:nvPr>
        </p:nvSpPr>
        <p:spPr>
          <a:xfrm>
            <a:off x="2889250" y="2426370"/>
            <a:ext cx="3365500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Fira Sans" panose="020B0503050000020004" pitchFamily="34" charset="0"/>
                <a:ea typeface="Fira Sans" panose="020B0503050000020004" pitchFamily="34" charset="0"/>
              </a:rPr>
              <a:t>GRANDE CONCEITO</a:t>
            </a:r>
            <a:endParaRPr sz="4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4294967295"/>
          </p:nvPr>
        </p:nvSpPr>
        <p:spPr>
          <a:xfrm>
            <a:off x="2880842" y="3654090"/>
            <a:ext cx="33655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sym typeface="Muli"/>
              </a:rPr>
              <a:t>Chame a atenção com algum destaque ou grande conceito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 panose="020B0503050000020004" pitchFamily="34" charset="0"/>
                <a:ea typeface="Fira Sans" panose="020B0503050000020004" pitchFamily="34" charset="0"/>
              </a:rPr>
              <a:t>Ache mais ícones na página final</a:t>
            </a:r>
            <a:endParaRPr sz="1200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sym typeface="Muli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67" name="Google Shape;167;p2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61D75B16-FFE2-48F2-AEB6-9412119BB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05" y="0"/>
            <a:ext cx="2268295" cy="751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A7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VOCÊ PODE DIVIDIR SEU CONTEÚDO EM COLUNAS</a:t>
            </a:r>
            <a:endParaRPr dirty="0">
              <a:solidFill>
                <a:srgbClr val="007A7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2902950" y="1160559"/>
            <a:ext cx="27807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Coluna 1</a:t>
            </a:r>
            <a:endParaRPr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  <a:endParaRPr lang="en-US" dirty="0">
              <a:solidFill>
                <a:srgbClr val="00A99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2"/>
          </p:nvPr>
        </p:nvSpPr>
        <p:spPr>
          <a:xfrm>
            <a:off x="6050434" y="1160559"/>
            <a:ext cx="27807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Coluna 2</a:t>
            </a:r>
            <a:endParaRPr b="1" dirty="0">
              <a:solidFill>
                <a:srgbClr val="00A99D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consectetur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do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eiusmod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tempor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incididunt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labore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et dolore magna </a:t>
            </a:r>
            <a:r>
              <a:rPr lang="en-US" dirty="0" err="1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</a:t>
            </a:r>
            <a:r>
              <a:rPr lang="en-US" dirty="0">
                <a:solidFill>
                  <a:srgbClr val="00A99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  <a:endParaRPr lang="en-US" dirty="0">
              <a:solidFill>
                <a:srgbClr val="00A99D"/>
              </a:solidFill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8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3B24885-8EB6-4E18-AA72-6137E16322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10"/>
            <a:ext cx="2268295" cy="7518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876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 panose="020B0503050000020004" pitchFamily="34" charset="0"/>
                <a:ea typeface="Fira Sans" panose="020B0503050000020004" pitchFamily="34" charset="0"/>
              </a:rPr>
              <a:t>UMA IMAGEM VALE MAIS QUE MIL PALAVRAS</a:t>
            </a:r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" panose="020B0503050000020004" pitchFamily="34" charset="0"/>
                <a:ea typeface="Fira Sans" panose="020B0503050000020004" pitchFamily="34" charset="0"/>
              </a:rPr>
              <a:t>Use belas imagens para descrever ideias complexas.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" panose="020B0503050000020004" pitchFamily="34" charset="0"/>
                <a:ea typeface="Fira Sans" panose="020B0503050000020004" pitchFamily="34" charset="0"/>
              </a:rPr>
              <a:t>Neste slide, a forma de modificar a imagem é colocar o mouse acima dela, clicar com o </a:t>
            </a:r>
            <a:r>
              <a:rPr lang="en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botão direito </a:t>
            </a:r>
            <a:r>
              <a:rPr lang="en" sz="2000" dirty="0">
                <a:latin typeface="Fira Sans" panose="020B0503050000020004" pitchFamily="34" charset="0"/>
                <a:ea typeface="Fira Sans" panose="020B0503050000020004" pitchFamily="34" charset="0"/>
              </a:rPr>
              <a:t>e escolher a opção</a:t>
            </a:r>
            <a:r>
              <a:rPr lang="en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 Formatar plano de fundo. </a:t>
            </a:r>
            <a:endParaRPr sz="20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 panose="020B0503050000020004" pitchFamily="34" charset="0"/>
                <a:ea typeface="Fira Sans" panose="020B0503050000020004" pitchFamily="34" charset="0"/>
              </a:rPr>
              <a:t>9</a:t>
            </a:fld>
            <a:endParaRPr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Personalizada 1">
      <a:dk1>
        <a:sysClr val="windowText" lastClr="000000"/>
      </a:dk1>
      <a:lt1>
        <a:sysClr val="window" lastClr="FFFFFF"/>
      </a:lt1>
      <a:dk2>
        <a:srgbClr val="9BBB5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736</Words>
  <Application>Microsoft Office PowerPoint</Application>
  <PresentationFormat>Apresentação na tela (16:9)</PresentationFormat>
  <Paragraphs>166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Muli</vt:lpstr>
      <vt:lpstr>Georgia</vt:lpstr>
      <vt:lpstr>Arial</vt:lpstr>
      <vt:lpstr>Calibri</vt:lpstr>
      <vt:lpstr>Fira Sans</vt:lpstr>
      <vt:lpstr>Banquo template</vt:lpstr>
      <vt:lpstr>Esse é seu Slide inicial, insira seu título aqui O primeiro slide é obrigatório, o restante é opcional.</vt:lpstr>
      <vt:lpstr>Instruções Para Usar Este Template (delete este slide no final)</vt:lpstr>
      <vt:lpstr>Olá!</vt:lpstr>
      <vt:lpstr>1. Slide de abertura</vt:lpstr>
      <vt:lpstr>Apresentação do PowerPoint</vt:lpstr>
      <vt:lpstr>Este é um exemplo de Slide</vt:lpstr>
      <vt:lpstr>GRANDE CONCEITO</vt:lpstr>
      <vt:lpstr>VOCÊ PODE DIVIDIR SEU CONTEÚDO EM COLUNAS</vt:lpstr>
      <vt:lpstr>UMA IMAGEM VALE MAIS QUE MIL PALAVRAS</vt:lpstr>
      <vt:lpstr>Quer causar impacto? USE GRANDES IMAGENS</vt:lpstr>
      <vt:lpstr>USE GRÁFICOS PARA EXPLICAR IDEIAS</vt:lpstr>
      <vt:lpstr>USE INFOGRÁFICOS PARA EXPÔR DADOS</vt:lpstr>
      <vt:lpstr>OU DIAGRAMAS PARA EXPLICAR IDEIAS COMPLEXAS</vt:lpstr>
      <vt:lpstr>TABELAS PARA DADOS TABULADOS</vt:lpstr>
      <vt:lpstr>MAPAS</vt:lpstr>
      <vt:lpstr>Apresentação do PowerPoint</vt:lpstr>
      <vt:lpstr>R$ 89.526,124</vt:lpstr>
      <vt:lpstr>REVISÃO DE CONCEITOS</vt:lpstr>
      <vt:lpstr>Apresentação do PowerPoint</vt:lpstr>
      <vt:lpstr>Apresentação do PowerPoint</vt:lpstr>
      <vt:lpstr>Apresentação do PowerPoint</vt:lpstr>
      <vt:lpstr>Apresentação do PowerPoint</vt:lpstr>
      <vt:lpstr>Obrigado(a)!</vt:lpstr>
      <vt:lpstr>DIAGRAMAS E INFOGRÁFICOS (delete este slide depois de completar a apresentação)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João Paulo Pires das Neves</dc:creator>
  <cp:lastModifiedBy>João Paulo Pires das Neves</cp:lastModifiedBy>
  <cp:revision>5</cp:revision>
  <dcterms:modified xsi:type="dcterms:W3CDTF">2020-11-30T21:28:42Z</dcterms:modified>
</cp:coreProperties>
</file>